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77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</p:sldIdLst>
  <p:sldSz cx="9144000" cy="6858000" type="screen4x3"/>
  <p:notesSz cx="6811963" cy="994568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BBF4A-E81E-4B8C-86E5-91219A272BA7}" type="datetimeFigureOut">
              <a:rPr lang="ru-RU" smtClean="0"/>
              <a:t>19.10.2014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F2AC0-4AFD-4282-9EC8-9038D9F1CD27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1928802"/>
            <a:ext cx="63579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C00000"/>
                </a:solidFill>
              </a:rPr>
              <a:t>Теория устойчивости Ляпунова</a:t>
            </a:r>
            <a:endParaRPr lang="ru-RU" sz="4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lecture8-10_Page_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lecture8-10_Page_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941" y="1268760"/>
            <a:ext cx="8875059" cy="6858000"/>
          </a:xfrm>
          <a:prstGeom prst="rect">
            <a:avLst/>
          </a:prstGeom>
        </p:spPr>
      </p:pic>
      <p:pic>
        <p:nvPicPr>
          <p:cNvPr id="3" name="Рисунок 2" descr="R3_c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0"/>
            <a:ext cx="8929718" cy="5024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lecture7_dop-page-00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-243408"/>
            <a:ext cx="10138946" cy="78346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2" name="Picture 4" descr="lecture8-10_Page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988" name="Picture 4" descr="lecture8-10_Page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604375" cy="7318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64" name="Picture 4" descr="lecture8-10_Page_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318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9940" name="Picture 4" descr="lecture8-10_Page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318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8916" name="Picture 4" descr="lecture8-10_Page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7892" name="Picture 4" descr="lecture8-10_Page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6868" name="Picture 4" descr="lecture8-10_Page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40" name="Picture 4" descr="lecture8-10_Page_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5844" name="Picture 4" descr="lecture8-10_Page_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4820" name="Picture 4" descr="lecture8-10_Page_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3796" name="Picture 4" descr="lecture8-10_Page_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2772" name="Picture 4" descr="lecture8-10_Page_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318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1748" name="Picture 4" descr="lecture8-10_Page_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lecture8-11-page-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36226" y="-1739674"/>
            <a:ext cx="7726340" cy="9998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lecture8-10_Page_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lecture8-10_Page_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lecture8-10_Page_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-71462"/>
            <a:ext cx="8875059" cy="6858000"/>
          </a:xfrm>
          <a:prstGeom prst="rect">
            <a:avLst/>
          </a:prstGeom>
        </p:spPr>
      </p:pic>
      <p:pic>
        <p:nvPicPr>
          <p:cNvPr id="3" name="Рисунок 2" descr="R1_c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9964"/>
            <a:ext cx="8358214" cy="5064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6" name="Picture 4" descr="lecture8-10_Page_3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2" name="Picture 4" descr="lecture8-10_Page_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8" name="Picture 4" descr="lecture8-10_Page_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4F4F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</Words>
  <Application>Microsoft Office PowerPoint</Application>
  <PresentationFormat>Экран (4:3)</PresentationFormat>
  <Paragraphs>1</Paragraphs>
  <Slides>24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</vt:vector>
  </TitlesOfParts>
  <Company>WareZ Provider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www.PHILka.RU</dc:creator>
  <cp:lastModifiedBy>www.PHILka.RU</cp:lastModifiedBy>
  <cp:revision>2</cp:revision>
  <dcterms:created xsi:type="dcterms:W3CDTF">2014-10-19T05:36:22Z</dcterms:created>
  <dcterms:modified xsi:type="dcterms:W3CDTF">2014-10-19T10:30:32Z</dcterms:modified>
</cp:coreProperties>
</file>